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BD1B2D-3863-4BFD-941F-9752E3FF7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morte me livrou; </a:t>
            </a:r>
          </a:p>
          <a:p>
            <a:r>
              <a:rPr lang="pt-BR" dirty="0"/>
              <a:t>Ando sempre alegre — </a:t>
            </a:r>
          </a:p>
          <a:p>
            <a:r>
              <a:rPr lang="pt-BR" dirty="0"/>
              <a:t>Cristo me salvou! </a:t>
            </a:r>
          </a:p>
        </p:txBody>
      </p:sp>
    </p:spTree>
    <p:extLst>
      <p:ext uri="{BB962C8B-B14F-4D97-AF65-F5344CB8AC3E}">
        <p14:creationId xmlns:p14="http://schemas.microsoft.com/office/powerpoint/2010/main" val="20964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97EBDA-B0EC-44B8-B58C-1399D36DE0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Perdido, eu, na escuridão, </a:t>
            </a:r>
          </a:p>
          <a:p>
            <a:r>
              <a:rPr lang="pt-BR" dirty="0"/>
              <a:t>Foi que Jesus me achou, </a:t>
            </a:r>
          </a:p>
          <a:p>
            <a:r>
              <a:rPr lang="pt-BR" dirty="0"/>
              <a:t>E, com a luz do Seu amor,</a:t>
            </a:r>
          </a:p>
          <a:p>
            <a:r>
              <a:rPr lang="pt-BR" dirty="0"/>
              <a:t>As trevas dissipou. </a:t>
            </a:r>
          </a:p>
        </p:txBody>
      </p:sp>
    </p:spTree>
    <p:extLst>
      <p:ext uri="{BB962C8B-B14F-4D97-AF65-F5344CB8AC3E}">
        <p14:creationId xmlns:p14="http://schemas.microsoft.com/office/powerpoint/2010/main" val="106794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725666-CF0D-4ACA-93EB-72ACB107A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alegre vou na Sua luz, </a:t>
            </a:r>
          </a:p>
          <a:p>
            <a:r>
              <a:rPr lang="pt-BR" dirty="0"/>
              <a:t>Pois Jesus agora me conduz. </a:t>
            </a:r>
          </a:p>
          <a:p>
            <a:r>
              <a:rPr lang="pt-BR" dirty="0"/>
              <a:t>Desde que me achou, </a:t>
            </a:r>
          </a:p>
        </p:txBody>
      </p:sp>
    </p:spTree>
    <p:extLst>
      <p:ext uri="{BB962C8B-B14F-4D97-AF65-F5344CB8AC3E}">
        <p14:creationId xmlns:p14="http://schemas.microsoft.com/office/powerpoint/2010/main" val="8888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BD1B2D-3863-4BFD-941F-9752E3FF7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morte me livrou; </a:t>
            </a:r>
          </a:p>
          <a:p>
            <a:r>
              <a:rPr lang="pt-BR" dirty="0"/>
              <a:t>Ando sempre alegre — </a:t>
            </a:r>
          </a:p>
          <a:p>
            <a:r>
              <a:rPr lang="pt-BR" dirty="0"/>
              <a:t>Cristo me salvou! </a:t>
            </a:r>
          </a:p>
        </p:txBody>
      </p:sp>
    </p:spTree>
    <p:extLst>
      <p:ext uri="{BB962C8B-B14F-4D97-AF65-F5344CB8AC3E}">
        <p14:creationId xmlns:p14="http://schemas.microsoft.com/office/powerpoint/2010/main" val="169570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7FC9149-71C8-4F86-AA7E-685312F97E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Andando estou na luz de Deus, </a:t>
            </a:r>
          </a:p>
          <a:p>
            <a:r>
              <a:rPr lang="pt-BR" dirty="0"/>
              <a:t>Que doce comunhão! </a:t>
            </a:r>
          </a:p>
          <a:p>
            <a:r>
              <a:rPr lang="pt-BR" dirty="0"/>
              <a:t>Prossigo sempre com vigor, </a:t>
            </a:r>
          </a:p>
          <a:p>
            <a:r>
              <a:rPr lang="pt-BR" dirty="0"/>
              <a:t>Deixando o mundo vão. </a:t>
            </a:r>
          </a:p>
        </p:txBody>
      </p:sp>
    </p:spTree>
    <p:extLst>
      <p:ext uri="{BB962C8B-B14F-4D97-AF65-F5344CB8AC3E}">
        <p14:creationId xmlns:p14="http://schemas.microsoft.com/office/powerpoint/2010/main" val="318311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725666-CF0D-4ACA-93EB-72ACB107A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alegre vou na Sua luz, </a:t>
            </a:r>
          </a:p>
          <a:p>
            <a:r>
              <a:rPr lang="pt-BR" dirty="0"/>
              <a:t>Pois Jesus agora me conduz. </a:t>
            </a:r>
          </a:p>
          <a:p>
            <a:r>
              <a:rPr lang="pt-BR" dirty="0"/>
              <a:t>Desde que me achou, </a:t>
            </a:r>
          </a:p>
        </p:txBody>
      </p:sp>
    </p:spTree>
    <p:extLst>
      <p:ext uri="{BB962C8B-B14F-4D97-AF65-F5344CB8AC3E}">
        <p14:creationId xmlns:p14="http://schemas.microsoft.com/office/powerpoint/2010/main" val="332130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BD1B2D-3863-4BFD-941F-9752E3FF7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morte me livrou; </a:t>
            </a:r>
          </a:p>
          <a:p>
            <a:r>
              <a:rPr lang="pt-BR" dirty="0"/>
              <a:t>Ando sempre alegre — </a:t>
            </a:r>
          </a:p>
          <a:p>
            <a:r>
              <a:rPr lang="pt-BR" dirty="0"/>
              <a:t>Cristo me salvou! </a:t>
            </a:r>
          </a:p>
        </p:txBody>
      </p:sp>
    </p:spTree>
    <p:extLst>
      <p:ext uri="{BB962C8B-B14F-4D97-AF65-F5344CB8AC3E}">
        <p14:creationId xmlns:p14="http://schemas.microsoft.com/office/powerpoint/2010/main" val="210242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5D3CCEE-B653-4F34-8444-5AFEA243F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Lá, face a face então verei </a:t>
            </a:r>
          </a:p>
          <a:p>
            <a:r>
              <a:rPr lang="pt-BR" dirty="0"/>
              <a:t>Jesus, o Salvador, </a:t>
            </a:r>
          </a:p>
          <a:p>
            <a:r>
              <a:rPr lang="pt-BR" dirty="0"/>
              <a:t>Que sobre a cruz Sua vida deu </a:t>
            </a:r>
          </a:p>
          <a:p>
            <a:r>
              <a:rPr lang="pt-BR" dirty="0"/>
              <a:t>Por mim, vil pecador.</a:t>
            </a:r>
          </a:p>
        </p:txBody>
      </p:sp>
    </p:spTree>
    <p:extLst>
      <p:ext uri="{BB962C8B-B14F-4D97-AF65-F5344CB8AC3E}">
        <p14:creationId xmlns:p14="http://schemas.microsoft.com/office/powerpoint/2010/main" val="268547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ANDO 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725666-CF0D-4ACA-93EB-72ACB107A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alegre vou na Sua luz, </a:t>
            </a:r>
          </a:p>
          <a:p>
            <a:r>
              <a:rPr lang="pt-BR" dirty="0"/>
              <a:t>Pois Jesus agora me conduz. </a:t>
            </a:r>
          </a:p>
          <a:p>
            <a:r>
              <a:rPr lang="pt-BR" dirty="0"/>
              <a:t>Desde que me achou, </a:t>
            </a:r>
          </a:p>
        </p:txBody>
      </p:sp>
    </p:spTree>
    <p:extLst>
      <p:ext uri="{BB962C8B-B14F-4D97-AF65-F5344CB8AC3E}">
        <p14:creationId xmlns:p14="http://schemas.microsoft.com/office/powerpoint/2010/main" val="333238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118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ANDO SEMPRE ALEGRE</vt:lpstr>
      <vt:lpstr>ANDO SEMPRE ALEGRE</vt:lpstr>
      <vt:lpstr>ANDO SEMPRE ALEGRE</vt:lpstr>
      <vt:lpstr>ANDO SEMPRE ALEGRE</vt:lpstr>
      <vt:lpstr>ANDO SEMPRE ALEGRE</vt:lpstr>
      <vt:lpstr>ANDO SEMPRE ALEGRE</vt:lpstr>
      <vt:lpstr>ANDO SEMPRE ALEGRE</vt:lpstr>
      <vt:lpstr>ANDO SEMPRE ALEGRE</vt:lpstr>
      <vt:lpstr>ANDO SEMPRE ALEGRE</vt:lpstr>
      <vt:lpstr>ANDO SEMPRE ALEGRE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2019-06-12T22:57:28Z</dcterms:modified>
</cp:coreProperties>
</file>